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7" r:id="rId5"/>
    <p:sldId id="278" r:id="rId6"/>
    <p:sldId id="281" r:id="rId7"/>
    <p:sldId id="262" r:id="rId8"/>
    <p:sldId id="26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AC87C-323D-4BDF-81E9-18C0DBFB76FB}" v="37" dt="2025-10-07T21:22:20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9" autoAdjust="0"/>
    <p:restoredTop sz="94643"/>
  </p:normalViewPr>
  <p:slideViewPr>
    <p:cSldViewPr snapToGrid="0" snapToObjects="1" showGuides="1">
      <p:cViewPr varScale="1">
        <p:scale>
          <a:sx n="104" d="100"/>
          <a:sy n="104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0" d="100"/>
          <a:sy n="90" d="100"/>
        </p:scale>
        <p:origin x="20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9CBD3-5310-1F46-AB71-AB618764B2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E3057-432E-8C4A-9884-90ACADAE6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ADC97-FA6C-0046-888D-F2D874AAE90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CC6E4-E10E-1542-9664-46168BF188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52FCD-49A4-7A45-9BBF-C046158510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2450B-B1F5-4C48-88F0-AED97859A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6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8AC5-92FF-3348-8A1D-53F2FFE5244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2FCE-9BA1-9347-8051-067BC1A2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75A1A6-E4C9-9FA2-7ED9-7CFF08529CBE}"/>
              </a:ext>
            </a:extLst>
          </p:cNvPr>
          <p:cNvGrpSpPr/>
          <p:nvPr userDrawn="1"/>
        </p:nvGrpSpPr>
        <p:grpSpPr>
          <a:xfrm>
            <a:off x="4242793" y="2069696"/>
            <a:ext cx="3679780" cy="2431284"/>
            <a:chOff x="4242793" y="2069696"/>
            <a:chExt cx="3679780" cy="243128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0ADFC26-093A-6721-D855-4CA193F9C6B4}"/>
                </a:ext>
              </a:extLst>
            </p:cNvPr>
            <p:cNvSpPr/>
            <p:nvPr userDrawn="1"/>
          </p:nvSpPr>
          <p:spPr>
            <a:xfrm>
              <a:off x="4242793" y="2069696"/>
              <a:ext cx="3679780" cy="2431284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oogle Shape;13;p2">
              <a:extLst>
                <a:ext uri="{FF2B5EF4-FFF2-40B4-BE49-F238E27FC236}">
                  <a16:creationId xmlns:a16="http://schemas.microsoft.com/office/drawing/2014/main" id="{B0042976-4C98-5971-344C-947E8581DCC5}"/>
                </a:ext>
              </a:extLst>
            </p:cNvPr>
            <p:cNvPicPr preferRelativeResize="0"/>
            <p:nvPr/>
          </p:nvPicPr>
          <p:blipFill>
            <a:blip r:embed="rId2"/>
            <a:srcRect/>
            <a:stretch/>
          </p:blipFill>
          <p:spPr>
            <a:xfrm>
              <a:off x="4389997" y="2294207"/>
              <a:ext cx="3378072" cy="1998693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115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9CE6675-54C4-3A4D-B91C-2E10DC0062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3929" y="2642599"/>
            <a:ext cx="10404142" cy="23753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4000" b="1" i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Name,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1C0F40-C730-494A-9802-962FE2ED0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929" y="756304"/>
            <a:ext cx="10404141" cy="1648155"/>
          </a:xfrm>
          <a:prstGeom prst="rect">
            <a:avLst/>
          </a:prstGeom>
        </p:spPr>
        <p:txBody>
          <a:bodyPr anchor="b"/>
          <a:lstStyle>
            <a:lvl1pPr algn="ctr">
              <a:defRPr sz="4800" b="1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session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1EA48-1172-09B7-7951-F9DE3B689165}"/>
              </a:ext>
            </a:extLst>
          </p:cNvPr>
          <p:cNvSpPr txBox="1"/>
          <p:nvPr userDrawn="1"/>
        </p:nvSpPr>
        <p:spPr>
          <a:xfrm>
            <a:off x="1947771" y="5668016"/>
            <a:ext cx="8296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Opinions expressed in sessions at the TLA 2026 Conference are those of the presenters and are not necessarily endorsed by TLA.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Google Shape;23;p4">
            <a:extLst>
              <a:ext uri="{FF2B5EF4-FFF2-40B4-BE49-F238E27FC236}">
                <a16:creationId xmlns:a16="http://schemas.microsoft.com/office/drawing/2014/main" id="{998BCCAD-B00D-1CDD-460F-0A23FC9163D3}"/>
              </a:ext>
            </a:extLst>
          </p:cNvPr>
          <p:cNvPicPr preferRelativeResize="0"/>
          <p:nvPr userDrawn="1"/>
        </p:nvPicPr>
        <p:blipFill>
          <a:blip r:embed="rId2"/>
          <a:srcRect t="35177" b="57083"/>
          <a:stretch>
            <a:fillRect/>
          </a:stretch>
        </p:blipFill>
        <p:spPr>
          <a:xfrm>
            <a:off x="0" y="0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5" name="Google Shape;23;p4">
            <a:extLst>
              <a:ext uri="{FF2B5EF4-FFF2-40B4-BE49-F238E27FC236}">
                <a16:creationId xmlns:a16="http://schemas.microsoft.com/office/drawing/2014/main" id="{E465D71A-849A-8845-32C7-050A79E05783}"/>
              </a:ext>
            </a:extLst>
          </p:cNvPr>
          <p:cNvPicPr preferRelativeResize="0"/>
          <p:nvPr userDrawn="1"/>
        </p:nvPicPr>
        <p:blipFill>
          <a:blip r:embed="rId2"/>
          <a:srcRect t="49178" b="43082"/>
          <a:stretch>
            <a:fillRect/>
          </a:stretch>
        </p:blipFill>
        <p:spPr>
          <a:xfrm>
            <a:off x="0" y="6329082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55A2AD-8E6B-CD4B-C00F-C043AE23BA3B}"/>
              </a:ext>
            </a:extLst>
          </p:cNvPr>
          <p:cNvGrpSpPr/>
          <p:nvPr userDrawn="1"/>
        </p:nvGrpSpPr>
        <p:grpSpPr>
          <a:xfrm>
            <a:off x="320687" y="228616"/>
            <a:ext cx="1892830" cy="1250622"/>
            <a:chOff x="9933844" y="5165424"/>
            <a:chExt cx="1892830" cy="12506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0A8197E-6044-E9E1-FC9F-5975E1773950}"/>
                </a:ext>
              </a:extLst>
            </p:cNvPr>
            <p:cNvSpPr/>
            <p:nvPr userDrawn="1"/>
          </p:nvSpPr>
          <p:spPr>
            <a:xfrm>
              <a:off x="9933844" y="5165424"/>
              <a:ext cx="1892830" cy="1250622"/>
            </a:xfrm>
            <a:prstGeom prst="round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oogle Shape;13;p2">
              <a:extLst>
                <a:ext uri="{FF2B5EF4-FFF2-40B4-BE49-F238E27FC236}">
                  <a16:creationId xmlns:a16="http://schemas.microsoft.com/office/drawing/2014/main" id="{26FECA2F-B8BB-CCCB-20CF-526F7F7D74AE}"/>
                </a:ext>
              </a:extLst>
            </p:cNvPr>
            <p:cNvPicPr preferRelativeResize="0"/>
            <p:nvPr userDrawn="1"/>
          </p:nvPicPr>
          <p:blipFill>
            <a:blip r:embed="rId3"/>
            <a:srcRect/>
            <a:stretch/>
          </p:blipFill>
          <p:spPr>
            <a:xfrm>
              <a:off x="10053002" y="5306949"/>
              <a:ext cx="1650520" cy="976560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519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334CA9-820D-CD26-14FF-13AC16A8D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BDA4D-BD69-AFAD-3BE7-BBE6100E3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459" b="14953"/>
          <a:stretch>
            <a:fillRect/>
          </a:stretch>
        </p:blipFill>
        <p:spPr>
          <a:xfrm>
            <a:off x="0" y="932155"/>
            <a:ext cx="12192000" cy="489159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F4408A4-7424-1181-95EB-4EEB6E6A8996}"/>
              </a:ext>
            </a:extLst>
          </p:cNvPr>
          <p:cNvSpPr/>
          <p:nvPr userDrawn="1"/>
        </p:nvSpPr>
        <p:spPr>
          <a:xfrm>
            <a:off x="3038156" y="2543241"/>
            <a:ext cx="6050426" cy="2621908"/>
          </a:xfrm>
          <a:prstGeom prst="ellipse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B8CEE0-5CC7-4946-8ADB-E20B9BD62DD1}"/>
              </a:ext>
            </a:extLst>
          </p:cNvPr>
          <p:cNvSpPr txBox="1">
            <a:spLocks/>
          </p:cNvSpPr>
          <p:nvPr userDrawn="1"/>
        </p:nvSpPr>
        <p:spPr>
          <a:xfrm>
            <a:off x="2975230" y="3215871"/>
            <a:ext cx="6241540" cy="12766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0" dirty="0">
                <a:solidFill>
                  <a:schemeClr val="accent1"/>
                </a:solidFill>
                <a:latin typeface="+mj-lt"/>
              </a:rPr>
              <a:t>Welcome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65E93D-3577-B5CF-EAE4-F37F5B982644}"/>
              </a:ext>
            </a:extLst>
          </p:cNvPr>
          <p:cNvGrpSpPr/>
          <p:nvPr userDrawn="1"/>
        </p:nvGrpSpPr>
        <p:grpSpPr>
          <a:xfrm>
            <a:off x="4876800" y="405947"/>
            <a:ext cx="2438400" cy="1611086"/>
            <a:chOff x="4478335" y="496584"/>
            <a:chExt cx="3235330" cy="213762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39AAF0-DCB9-26A1-9CB8-C07FA2A38E89}"/>
                </a:ext>
              </a:extLst>
            </p:cNvPr>
            <p:cNvSpPr/>
            <p:nvPr userDrawn="1"/>
          </p:nvSpPr>
          <p:spPr>
            <a:xfrm>
              <a:off x="4478335" y="496584"/>
              <a:ext cx="3235330" cy="2137628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oogle Shape;13;p2">
              <a:extLst>
                <a:ext uri="{FF2B5EF4-FFF2-40B4-BE49-F238E27FC236}">
                  <a16:creationId xmlns:a16="http://schemas.microsoft.com/office/drawing/2014/main" id="{8925A9F9-34C9-51C4-C354-1652C854D083}"/>
                </a:ext>
              </a:extLst>
            </p:cNvPr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4684517" y="739393"/>
              <a:ext cx="2816548" cy="1666456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989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B38-71C5-EC40-9C6F-0BC852E428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9543" y="930234"/>
            <a:ext cx="10176493" cy="1072737"/>
          </a:xfrm>
          <a:prstGeom prst="rect">
            <a:avLst/>
          </a:prstGeom>
          <a:solidFill>
            <a:schemeClr val="accent6"/>
          </a:solidFill>
        </p:spPr>
        <p:txBody>
          <a:bodyPr anchor="b"/>
          <a:lstStyle>
            <a:lvl1pPr algn="l">
              <a:defRPr sz="48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1EC19-4B54-BC4D-8919-16E9FA5AA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3" y="2235200"/>
            <a:ext cx="10176493" cy="2588161"/>
          </a:xfrm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content</a:t>
            </a:r>
          </a:p>
        </p:txBody>
      </p:sp>
      <p:pic>
        <p:nvPicPr>
          <p:cNvPr id="4" name="Google Shape;23;p4">
            <a:extLst>
              <a:ext uri="{FF2B5EF4-FFF2-40B4-BE49-F238E27FC236}">
                <a16:creationId xmlns:a16="http://schemas.microsoft.com/office/drawing/2014/main" id="{E6D8B9C6-C0AA-1DCE-9935-27DB1751A9D2}"/>
              </a:ext>
            </a:extLst>
          </p:cNvPr>
          <p:cNvPicPr preferRelativeResize="0"/>
          <p:nvPr userDrawn="1"/>
        </p:nvPicPr>
        <p:blipFill>
          <a:blip r:embed="rId2"/>
          <a:srcRect t="35177" b="57083"/>
          <a:stretch>
            <a:fillRect/>
          </a:stretch>
        </p:blipFill>
        <p:spPr>
          <a:xfrm>
            <a:off x="0" y="0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5" name="Google Shape;23;p4">
            <a:extLst>
              <a:ext uri="{FF2B5EF4-FFF2-40B4-BE49-F238E27FC236}">
                <a16:creationId xmlns:a16="http://schemas.microsoft.com/office/drawing/2014/main" id="{B4586226-3C3E-6FA5-6ABC-D9183CC02801}"/>
              </a:ext>
            </a:extLst>
          </p:cNvPr>
          <p:cNvPicPr preferRelativeResize="0"/>
          <p:nvPr userDrawn="1"/>
        </p:nvPicPr>
        <p:blipFill>
          <a:blip r:embed="rId2"/>
          <a:srcRect t="49178" b="43082"/>
          <a:stretch>
            <a:fillRect/>
          </a:stretch>
        </p:blipFill>
        <p:spPr>
          <a:xfrm>
            <a:off x="0" y="6329082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8E6E75-AEC8-B854-C498-DF12AA6F3975}"/>
              </a:ext>
            </a:extLst>
          </p:cNvPr>
          <p:cNvGrpSpPr/>
          <p:nvPr userDrawn="1"/>
        </p:nvGrpSpPr>
        <p:grpSpPr>
          <a:xfrm>
            <a:off x="9933844" y="5165424"/>
            <a:ext cx="1892830" cy="1250622"/>
            <a:chOff x="9933844" y="5165424"/>
            <a:chExt cx="1892830" cy="125062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962CDE-FCF4-7828-1936-D3C68FB7386A}"/>
                </a:ext>
              </a:extLst>
            </p:cNvPr>
            <p:cNvSpPr/>
            <p:nvPr userDrawn="1"/>
          </p:nvSpPr>
          <p:spPr>
            <a:xfrm>
              <a:off x="9933844" y="5165424"/>
              <a:ext cx="1892830" cy="1250622"/>
            </a:xfrm>
            <a:prstGeom prst="round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oogle Shape;13;p2">
              <a:extLst>
                <a:ext uri="{FF2B5EF4-FFF2-40B4-BE49-F238E27FC236}">
                  <a16:creationId xmlns:a16="http://schemas.microsoft.com/office/drawing/2014/main" id="{D40192E3-0937-431A-601A-5164983F6616}"/>
                </a:ext>
              </a:extLst>
            </p:cNvPr>
            <p:cNvPicPr preferRelativeResize="0"/>
            <p:nvPr userDrawn="1"/>
          </p:nvPicPr>
          <p:blipFill>
            <a:blip r:embed="rId3"/>
            <a:srcRect/>
            <a:stretch/>
          </p:blipFill>
          <p:spPr>
            <a:xfrm>
              <a:off x="10053002" y="5306949"/>
              <a:ext cx="1650520" cy="976560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224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B38-71C5-EC40-9C6F-0BC852E428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9543" y="930234"/>
            <a:ext cx="10176493" cy="1072737"/>
          </a:xfrm>
          <a:prstGeom prst="rect">
            <a:avLst/>
          </a:prstGeom>
        </p:spPr>
        <p:txBody>
          <a:bodyPr anchor="b"/>
          <a:lstStyle>
            <a:lvl1pPr algn="l"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1EC19-4B54-BC4D-8919-16E9FA5AA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3" y="2235200"/>
            <a:ext cx="10176493" cy="2588161"/>
          </a:xfrm>
          <a:prstGeom prst="rect">
            <a:avLst/>
          </a:prstGeom>
        </p:spPr>
        <p:txBody>
          <a:bodyPr/>
          <a:lstStyle>
            <a:lvl1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content</a:t>
            </a:r>
          </a:p>
        </p:txBody>
      </p:sp>
      <p:pic>
        <p:nvPicPr>
          <p:cNvPr id="9" name="Google Shape;23;p4">
            <a:extLst>
              <a:ext uri="{FF2B5EF4-FFF2-40B4-BE49-F238E27FC236}">
                <a16:creationId xmlns:a16="http://schemas.microsoft.com/office/drawing/2014/main" id="{E2CE17ED-2E85-6F51-D9C2-C9679A5E327B}"/>
              </a:ext>
            </a:extLst>
          </p:cNvPr>
          <p:cNvPicPr preferRelativeResize="0"/>
          <p:nvPr userDrawn="1"/>
        </p:nvPicPr>
        <p:blipFill>
          <a:blip r:embed="rId2"/>
          <a:srcRect t="35177" b="57083"/>
          <a:stretch>
            <a:fillRect/>
          </a:stretch>
        </p:blipFill>
        <p:spPr>
          <a:xfrm>
            <a:off x="0" y="0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10" name="Google Shape;23;p4">
            <a:extLst>
              <a:ext uri="{FF2B5EF4-FFF2-40B4-BE49-F238E27FC236}">
                <a16:creationId xmlns:a16="http://schemas.microsoft.com/office/drawing/2014/main" id="{7FDB1518-9C4C-ED0C-F55E-3084BA63D0EF}"/>
              </a:ext>
            </a:extLst>
          </p:cNvPr>
          <p:cNvPicPr preferRelativeResize="0"/>
          <p:nvPr userDrawn="1"/>
        </p:nvPicPr>
        <p:blipFill>
          <a:blip r:embed="rId2"/>
          <a:srcRect t="49178" b="43082"/>
          <a:stretch>
            <a:fillRect/>
          </a:stretch>
        </p:blipFill>
        <p:spPr>
          <a:xfrm>
            <a:off x="0" y="6329082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49EB11F-CAD6-883D-C84E-0F97616AB107}"/>
              </a:ext>
            </a:extLst>
          </p:cNvPr>
          <p:cNvGrpSpPr/>
          <p:nvPr userDrawn="1"/>
        </p:nvGrpSpPr>
        <p:grpSpPr>
          <a:xfrm>
            <a:off x="9933844" y="5165424"/>
            <a:ext cx="1892830" cy="1250622"/>
            <a:chOff x="9933844" y="5165424"/>
            <a:chExt cx="1892830" cy="125062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D2376ED-7F46-6962-FD76-2F70455DDC78}"/>
                </a:ext>
              </a:extLst>
            </p:cNvPr>
            <p:cNvSpPr/>
            <p:nvPr userDrawn="1"/>
          </p:nvSpPr>
          <p:spPr>
            <a:xfrm>
              <a:off x="9933844" y="5165424"/>
              <a:ext cx="1892830" cy="1250622"/>
            </a:xfrm>
            <a:prstGeom prst="round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oogle Shape;13;p2">
              <a:extLst>
                <a:ext uri="{FF2B5EF4-FFF2-40B4-BE49-F238E27FC236}">
                  <a16:creationId xmlns:a16="http://schemas.microsoft.com/office/drawing/2014/main" id="{97402540-ED8A-E910-C98E-0FE73145C609}"/>
                </a:ext>
              </a:extLst>
            </p:cNvPr>
            <p:cNvPicPr preferRelativeResize="0"/>
            <p:nvPr userDrawn="1"/>
          </p:nvPicPr>
          <p:blipFill>
            <a:blip r:embed="rId3"/>
            <a:srcRect/>
            <a:stretch/>
          </p:blipFill>
          <p:spPr>
            <a:xfrm>
              <a:off x="10053002" y="5306949"/>
              <a:ext cx="1650520" cy="976560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402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55844F-7869-D549-8D79-AFB0DFC9F3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9771" y="1227776"/>
            <a:ext cx="4945743" cy="3503882"/>
          </a:xfrm>
          <a:prstGeom prst="rect">
            <a:avLst/>
          </a:prstGeom>
        </p:spPr>
        <p:txBody>
          <a:bodyPr anchor="ctr"/>
          <a:lstStyle>
            <a:lvl1pPr algn="l">
              <a:defRPr sz="4000" b="0" i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Caption for photo at left could go here</a:t>
            </a:r>
          </a:p>
        </p:txBody>
      </p:sp>
      <p:pic>
        <p:nvPicPr>
          <p:cNvPr id="8" name="Google Shape;23;p4">
            <a:extLst>
              <a:ext uri="{FF2B5EF4-FFF2-40B4-BE49-F238E27FC236}">
                <a16:creationId xmlns:a16="http://schemas.microsoft.com/office/drawing/2014/main" id="{58781A38-BD9B-AA7C-266D-593B178A1E8B}"/>
              </a:ext>
            </a:extLst>
          </p:cNvPr>
          <p:cNvPicPr preferRelativeResize="0"/>
          <p:nvPr userDrawn="1"/>
        </p:nvPicPr>
        <p:blipFill>
          <a:blip r:embed="rId2"/>
          <a:srcRect t="35177" b="57083"/>
          <a:stretch>
            <a:fillRect/>
          </a:stretch>
        </p:blipFill>
        <p:spPr>
          <a:xfrm>
            <a:off x="0" y="0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9" name="Google Shape;23;p4">
            <a:extLst>
              <a:ext uri="{FF2B5EF4-FFF2-40B4-BE49-F238E27FC236}">
                <a16:creationId xmlns:a16="http://schemas.microsoft.com/office/drawing/2014/main" id="{8D17FA6E-9CE9-46A8-F3C0-9E856EEBBD95}"/>
              </a:ext>
            </a:extLst>
          </p:cNvPr>
          <p:cNvPicPr preferRelativeResize="0"/>
          <p:nvPr userDrawn="1"/>
        </p:nvPicPr>
        <p:blipFill>
          <a:blip r:embed="rId2"/>
          <a:srcRect t="49178" b="43082"/>
          <a:stretch>
            <a:fillRect/>
          </a:stretch>
        </p:blipFill>
        <p:spPr>
          <a:xfrm>
            <a:off x="0" y="6329082"/>
            <a:ext cx="12192000" cy="528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E32A77-96DE-1F02-8EAA-7A496E619E80}"/>
              </a:ext>
            </a:extLst>
          </p:cNvPr>
          <p:cNvGrpSpPr/>
          <p:nvPr userDrawn="1"/>
        </p:nvGrpSpPr>
        <p:grpSpPr>
          <a:xfrm>
            <a:off x="9933844" y="5165424"/>
            <a:ext cx="1892830" cy="1250622"/>
            <a:chOff x="9933844" y="5165424"/>
            <a:chExt cx="1892830" cy="125062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E007AD-B0FF-03B5-3AA6-81CD58342F52}"/>
                </a:ext>
              </a:extLst>
            </p:cNvPr>
            <p:cNvSpPr/>
            <p:nvPr userDrawn="1"/>
          </p:nvSpPr>
          <p:spPr>
            <a:xfrm>
              <a:off x="9933844" y="5165424"/>
              <a:ext cx="1892830" cy="1250622"/>
            </a:xfrm>
            <a:prstGeom prst="round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13;p2">
              <a:extLst>
                <a:ext uri="{FF2B5EF4-FFF2-40B4-BE49-F238E27FC236}">
                  <a16:creationId xmlns:a16="http://schemas.microsoft.com/office/drawing/2014/main" id="{FD864C33-B05B-81E1-8276-8C688456B0CC}"/>
                </a:ext>
              </a:extLst>
            </p:cNvPr>
            <p:cNvPicPr preferRelativeResize="0"/>
            <p:nvPr userDrawn="1"/>
          </p:nvPicPr>
          <p:blipFill>
            <a:blip r:embed="rId3"/>
            <a:srcRect/>
            <a:stretch/>
          </p:blipFill>
          <p:spPr>
            <a:xfrm>
              <a:off x="10053002" y="5306949"/>
              <a:ext cx="1650520" cy="976560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269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A43C25-BF97-C8AA-005F-DB9F1E6C37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C1AFF-7BA5-AEF0-0F60-F83965F32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459" b="14953"/>
          <a:stretch>
            <a:fillRect/>
          </a:stretch>
        </p:blipFill>
        <p:spPr>
          <a:xfrm>
            <a:off x="0" y="932155"/>
            <a:ext cx="12192000" cy="489159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09C20E-A793-4AF0-A0D8-C24580450731}"/>
              </a:ext>
            </a:extLst>
          </p:cNvPr>
          <p:cNvGrpSpPr/>
          <p:nvPr userDrawn="1"/>
        </p:nvGrpSpPr>
        <p:grpSpPr>
          <a:xfrm>
            <a:off x="4876800" y="405947"/>
            <a:ext cx="2438400" cy="1611086"/>
            <a:chOff x="4478335" y="496584"/>
            <a:chExt cx="3235330" cy="213762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7CF54C-591B-0A95-4321-1219ADABA547}"/>
                </a:ext>
              </a:extLst>
            </p:cNvPr>
            <p:cNvSpPr/>
            <p:nvPr userDrawn="1"/>
          </p:nvSpPr>
          <p:spPr>
            <a:xfrm>
              <a:off x="4478335" y="496584"/>
              <a:ext cx="3235330" cy="2137628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oogle Shape;13;p2">
              <a:extLst>
                <a:ext uri="{FF2B5EF4-FFF2-40B4-BE49-F238E27FC236}">
                  <a16:creationId xmlns:a16="http://schemas.microsoft.com/office/drawing/2014/main" id="{B360ACFB-56DA-5DD5-D8BB-A9D212064E9E}"/>
                </a:ext>
              </a:extLst>
            </p:cNvPr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4684517" y="739393"/>
              <a:ext cx="2816548" cy="1666456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451A21E-BACC-E73A-9FB9-6EBE1E45DD07}"/>
              </a:ext>
            </a:extLst>
          </p:cNvPr>
          <p:cNvSpPr/>
          <p:nvPr userDrawn="1"/>
        </p:nvSpPr>
        <p:spPr>
          <a:xfrm>
            <a:off x="3038156" y="2543241"/>
            <a:ext cx="6050426" cy="2621908"/>
          </a:xfrm>
          <a:prstGeom prst="ellipse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29B6489-8C46-C313-6BF9-E5ADA0CE1BE7}"/>
              </a:ext>
            </a:extLst>
          </p:cNvPr>
          <p:cNvSpPr txBox="1">
            <a:spLocks/>
          </p:cNvSpPr>
          <p:nvPr userDrawn="1"/>
        </p:nvSpPr>
        <p:spPr>
          <a:xfrm>
            <a:off x="2975230" y="3215871"/>
            <a:ext cx="6241540" cy="12766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0" dirty="0">
                <a:solidFill>
                  <a:schemeClr val="accent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14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e you next year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16DB09-E715-99A2-FDA8-AC9BE99D8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459" b="14953"/>
          <a:stretch>
            <a:fillRect/>
          </a:stretch>
        </p:blipFill>
        <p:spPr>
          <a:xfrm>
            <a:off x="0" y="932155"/>
            <a:ext cx="12192000" cy="489159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CE4E33-0C74-56E5-7A27-EBF55AFEC49A}"/>
              </a:ext>
            </a:extLst>
          </p:cNvPr>
          <p:cNvSpPr/>
          <p:nvPr userDrawn="1"/>
        </p:nvSpPr>
        <p:spPr>
          <a:xfrm>
            <a:off x="2225748" y="1895200"/>
            <a:ext cx="7740503" cy="30755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45D94-738D-FAC7-44EA-DD658F2A97AE}"/>
              </a:ext>
            </a:extLst>
          </p:cNvPr>
          <p:cNvSpPr txBox="1">
            <a:spLocks/>
          </p:cNvSpPr>
          <p:nvPr userDrawn="1"/>
        </p:nvSpPr>
        <p:spPr>
          <a:xfrm>
            <a:off x="1959165" y="1938764"/>
            <a:ext cx="8273668" cy="297647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0" dirty="0">
                <a:solidFill>
                  <a:schemeClr val="accent6"/>
                </a:solidFill>
                <a:latin typeface="+mn-lt"/>
              </a:rPr>
              <a:t>Other text can go here as needed.</a:t>
            </a:r>
          </a:p>
          <a:p>
            <a:pPr algn="ctr"/>
            <a:endParaRPr lang="en-US" sz="5400" b="1" i="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1D725-37FA-5FAE-13E3-227E3B45E22A}"/>
              </a:ext>
            </a:extLst>
          </p:cNvPr>
          <p:cNvGrpSpPr/>
          <p:nvPr userDrawn="1"/>
        </p:nvGrpSpPr>
        <p:grpSpPr>
          <a:xfrm>
            <a:off x="9933844" y="5165424"/>
            <a:ext cx="1892830" cy="1250622"/>
            <a:chOff x="9933844" y="5165424"/>
            <a:chExt cx="1892830" cy="12506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02E4F83-8C57-40BE-C874-09EB5D9CF7A3}"/>
                </a:ext>
              </a:extLst>
            </p:cNvPr>
            <p:cNvSpPr/>
            <p:nvPr userDrawn="1"/>
          </p:nvSpPr>
          <p:spPr>
            <a:xfrm>
              <a:off x="9933844" y="5165424"/>
              <a:ext cx="1892830" cy="1250622"/>
            </a:xfrm>
            <a:prstGeom prst="roundRect">
              <a:avLst/>
            </a:prstGeom>
            <a:solidFill>
              <a:schemeClr val="accent6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13;p2">
              <a:extLst>
                <a:ext uri="{FF2B5EF4-FFF2-40B4-BE49-F238E27FC236}">
                  <a16:creationId xmlns:a16="http://schemas.microsoft.com/office/drawing/2014/main" id="{79360917-9AB4-026B-6E53-F688D3AB423E}"/>
                </a:ext>
              </a:extLst>
            </p:cNvPr>
            <p:cNvPicPr preferRelativeResize="0"/>
            <p:nvPr userDrawn="1"/>
          </p:nvPicPr>
          <p:blipFill>
            <a:blip r:embed="rId3"/>
            <a:srcRect/>
            <a:stretch/>
          </p:blipFill>
          <p:spPr>
            <a:xfrm>
              <a:off x="10054999" y="5306949"/>
              <a:ext cx="1650520" cy="976560"/>
            </a:xfrm>
            <a:prstGeom prst="rect">
              <a:avLst/>
            </a:prstGeom>
            <a:noFill/>
            <a:ln w="2222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0801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50" r:id="rId4"/>
    <p:sldLayoutId id="2147483666" r:id="rId5"/>
    <p:sldLayoutId id="2147483659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26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E0C8-A830-60B6-1879-87A25814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E26F48D-DAE9-3815-D973-6763C778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00" y="1146095"/>
            <a:ext cx="10404141" cy="1211623"/>
          </a:xfrm>
        </p:spPr>
        <p:txBody>
          <a:bodyPr anchor="t"/>
          <a:lstStyle/>
          <a:p>
            <a:r>
              <a:rPr lang="en-US" sz="7200" dirty="0">
                <a:solidFill>
                  <a:schemeClr val="accent1"/>
                </a:solidFill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F2AC8-C3FE-2FD8-AB45-2E4538DE93F8}"/>
              </a:ext>
            </a:extLst>
          </p:cNvPr>
          <p:cNvSpPr txBox="1"/>
          <p:nvPr/>
        </p:nvSpPr>
        <p:spPr>
          <a:xfrm>
            <a:off x="1123622" y="2798057"/>
            <a:ext cx="9683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Subheader</a:t>
            </a:r>
            <a:r>
              <a:rPr lang="en-US" sz="4000" dirty="0"/>
              <a:t> Session Text and </a:t>
            </a:r>
            <a:br>
              <a:rPr lang="en-US" sz="4000" dirty="0"/>
            </a:br>
            <a:r>
              <a:rPr lang="en-US" sz="4000" dirty="0"/>
              <a:t>presenter name(s)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A010-4936-A745-A2F7-171C72D28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sz="4800" dirty="0">
                <a:latin typeface="+mj-lt"/>
              </a:rPr>
              <a:t>Enter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BE561-B052-1446-97C5-70E0C6D5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08719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0633-AA7A-9E4B-921E-178B689C2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Here is an example of how an image with a caption could look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547781-2EB0-2820-F7F6-B54BB9096745}"/>
              </a:ext>
            </a:extLst>
          </p:cNvPr>
          <p:cNvSpPr/>
          <p:nvPr/>
        </p:nvSpPr>
        <p:spPr>
          <a:xfrm>
            <a:off x="493059" y="762000"/>
            <a:ext cx="6185647" cy="52174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041909"/>
      </p:ext>
    </p:extLst>
  </p:cSld>
  <p:clrMapOvr>
    <a:masterClrMapping/>
  </p:clrMapOvr>
</p:sld>
</file>

<file path=ppt/theme/theme1.xml><?xml version="1.0" encoding="utf-8"?>
<a:theme xmlns:a="http://schemas.openxmlformats.org/drawingml/2006/main" name="TLA 2020 Theme">
  <a:themeElements>
    <a:clrScheme name="TLA 2026 Theme">
      <a:dk1>
        <a:srgbClr val="2E3224"/>
      </a:dk1>
      <a:lt1>
        <a:srgbClr val="3499CC"/>
      </a:lt1>
      <a:dk2>
        <a:srgbClr val="F3FCF3"/>
      </a:dk2>
      <a:lt2>
        <a:srgbClr val="F6F2D7"/>
      </a:lt2>
      <a:accent1>
        <a:srgbClr val="004A8F"/>
      </a:accent1>
      <a:accent2>
        <a:srgbClr val="F19022"/>
      </a:accent2>
      <a:accent3>
        <a:srgbClr val="FDD72A"/>
      </a:accent3>
      <a:accent4>
        <a:srgbClr val="66A974"/>
      </a:accent4>
      <a:accent5>
        <a:srgbClr val="8ECBBE"/>
      </a:accent5>
      <a:accent6>
        <a:srgbClr val="FFFFFF"/>
      </a:accent6>
      <a:hlink>
        <a:srgbClr val="2C392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e58f14-2f17-428c-ac9d-89574dadd8ae" xsi:nil="true"/>
    <lcf76f155ced4ddcb4097134ff3c332f xmlns="9afeb0bd-1f3d-4197-a6e8-d3d0d9cc557c">
      <Terms xmlns="http://schemas.microsoft.com/office/infopath/2007/PartnerControls"/>
    </lcf76f155ced4ddcb4097134ff3c332f>
    <SharedWithUsers xmlns="16e58f14-2f17-428c-ac9d-89574dadd8ae">
      <UserInfo>
        <DisplayName>Kelly Mantay</DisplayName>
        <AccountId>19</AccountId>
        <AccountType/>
      </UserInfo>
      <UserInfo>
        <DisplayName>Susan Savkov</DisplayName>
        <AccountId>1110</AccountId>
        <AccountType/>
      </UserInfo>
      <UserInfo>
        <DisplayName>Julie Marshall</DisplayName>
        <AccountId>514</AccountId>
        <AccountType/>
      </UserInfo>
      <UserInfo>
        <DisplayName>Wendy Woodland</DisplayName>
        <AccountId>12</AccountId>
        <AccountType/>
      </UserInfo>
      <UserInfo>
        <DisplayName>Shirley Robinson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329F89933434FB8470BDC796D6903" ma:contentTypeVersion="18" ma:contentTypeDescription="Create a new document." ma:contentTypeScope="" ma:versionID="7480871da592c6c05f10779f6e9abba1">
  <xsd:schema xmlns:xsd="http://www.w3.org/2001/XMLSchema" xmlns:xs="http://www.w3.org/2001/XMLSchema" xmlns:p="http://schemas.microsoft.com/office/2006/metadata/properties" xmlns:ns2="9afeb0bd-1f3d-4197-a6e8-d3d0d9cc557c" xmlns:ns3="16e58f14-2f17-428c-ac9d-89574dadd8ae" targetNamespace="http://schemas.microsoft.com/office/2006/metadata/properties" ma:root="true" ma:fieldsID="1f899ce59118fb621797edddc0de4190" ns2:_="" ns3:_="">
    <xsd:import namespace="9afeb0bd-1f3d-4197-a6e8-d3d0d9cc557c"/>
    <xsd:import namespace="16e58f14-2f17-428c-ac9d-89574dadd8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b0bd-1f3d-4197-a6e8-d3d0d9cc5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27bc7b-5ccb-4ca9-adde-7cd823c18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58f14-2f17-428c-ac9d-89574dadd8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798b86-23a0-46af-ac80-f9d73ce50348}" ma:internalName="TaxCatchAll" ma:showField="CatchAllData" ma:web="16e58f14-2f17-428c-ac9d-89574dadd8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FF454-0042-4DDB-8D9E-A6CF87B066F2}">
  <ds:schemaRefs>
    <ds:schemaRef ds:uri="http://schemas.microsoft.com/office/2006/metadata/properties"/>
    <ds:schemaRef ds:uri="http://schemas.microsoft.com/office/infopath/2007/PartnerControls"/>
    <ds:schemaRef ds:uri="16e58f14-2f17-428c-ac9d-89574dadd8ae"/>
    <ds:schemaRef ds:uri="9afeb0bd-1f3d-4197-a6e8-d3d0d9cc557c"/>
  </ds:schemaRefs>
</ds:datastoreItem>
</file>

<file path=customXml/itemProps2.xml><?xml version="1.0" encoding="utf-8"?>
<ds:datastoreItem xmlns:ds="http://schemas.openxmlformats.org/officeDocument/2006/customXml" ds:itemID="{F9F68CAF-3AA0-41BF-B7D4-054DD4D9D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eb0bd-1f3d-4197-a6e8-d3d0d9cc557c"/>
    <ds:schemaRef ds:uri="16e58f14-2f17-428c-ac9d-89574dadd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EBB0B1-4564-4C85-8BC8-E806E4CC3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10115</TotalTime>
  <Words>32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TLA 2020 Theme</vt:lpstr>
      <vt:lpstr>PowerPoint Presentation</vt:lpstr>
      <vt:lpstr>PowerPoint Presentation</vt:lpstr>
      <vt:lpstr>Session Title</vt:lpstr>
      <vt:lpstr>Enter Title Here</vt:lpstr>
      <vt:lpstr>Here is an example of how an image with a caption could 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King</dc:creator>
  <cp:lastModifiedBy>Susan Savkov</cp:lastModifiedBy>
  <cp:revision>68</cp:revision>
  <dcterms:created xsi:type="dcterms:W3CDTF">2020-02-17T21:01:40Z</dcterms:created>
  <dcterms:modified xsi:type="dcterms:W3CDTF">2025-10-23T18:55:31Z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0x0101001B7329F89933434FB8470BDC796D6903</vt:lpwstr>
  </property>
  <property fmtid="{D5CDD505-2E9C-101B-9397-08002B2CF9AE}" pid="3" name="MediaServiceImageTags">
    <vt:lpwstr/>
  </property>
</Properties>
</file>