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trees&#10;&#10;AI-generated content may be incorrect.">
            <a:extLst>
              <a:ext uri="{FF2B5EF4-FFF2-40B4-BE49-F238E27FC236}">
                <a16:creationId xmlns:a16="http://schemas.microsoft.com/office/drawing/2014/main" id="{41D00AFD-562B-31D9-DEFC-ED36ADC29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3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text and a landscape&#10;&#10;AI-generated content may be incorrect.">
            <a:extLst>
              <a:ext uri="{FF2B5EF4-FFF2-40B4-BE49-F238E27FC236}">
                <a16:creationId xmlns:a16="http://schemas.microsoft.com/office/drawing/2014/main" id="{11AAAA07-DF82-D604-85A1-F67CAC0B6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95426-9A12-9300-EFC1-611B177C6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trees&#10;&#10;AI-generated content may be incorrect.">
            <a:extLst>
              <a:ext uri="{FF2B5EF4-FFF2-40B4-BE49-F238E27FC236}">
                <a16:creationId xmlns:a16="http://schemas.microsoft.com/office/drawing/2014/main" id="{6CC091EA-51A2-A596-9840-8185D8AED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E0A7D-8217-C832-E505-97E703B3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 2026 - Badges</dc:title>
  <dc:creator>Priscilla Takyi</dc:creator>
  <cp:lastModifiedBy>Priscilla Takyi</cp:lastModifiedBy>
  <cp:revision>2</cp:revision>
  <dcterms:created xsi:type="dcterms:W3CDTF">2006-08-16T00:00:00Z</dcterms:created>
  <dcterms:modified xsi:type="dcterms:W3CDTF">2025-10-23T16:20:18Z</dcterms:modified>
  <dc:identifier>DAG2jE_qwpI</dc:identifier>
</cp:coreProperties>
</file>